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9B73ED-0B25-488D-A430-4C14DD3C4A6F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EB6FA2-24C0-4B17-B1AE-FAC68B294D1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Nuclear fusion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smtClean="0"/>
              <a:t>Michael Merola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nuclear 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atoms </a:t>
            </a:r>
            <a:r>
              <a:rPr lang="en-US" dirty="0"/>
              <a:t>have a large </a:t>
            </a:r>
            <a:r>
              <a:rPr lang="en-US" dirty="0" smtClean="0"/>
              <a:t>amount of </a:t>
            </a:r>
            <a:r>
              <a:rPr lang="en-US" dirty="0"/>
              <a:t>energy holding their nuclei together. </a:t>
            </a:r>
            <a:r>
              <a:rPr lang="en-US" dirty="0" smtClean="0"/>
              <a:t>Certain </a:t>
            </a:r>
            <a:r>
              <a:rPr lang="en-US" i="1" dirty="0" smtClean="0"/>
              <a:t>isotopes </a:t>
            </a:r>
            <a:r>
              <a:rPr lang="en-US" i="1" dirty="0"/>
              <a:t>of some elements can be split and will </a:t>
            </a:r>
            <a:r>
              <a:rPr lang="en-US" i="1" dirty="0" smtClean="0"/>
              <a:t>release </a:t>
            </a:r>
            <a:r>
              <a:rPr lang="en-US" dirty="0" smtClean="0"/>
              <a:t>part </a:t>
            </a:r>
            <a:r>
              <a:rPr lang="en-US" dirty="0"/>
              <a:t>of their energy as heat. This splitting is </a:t>
            </a:r>
            <a:r>
              <a:rPr lang="en-US" dirty="0" smtClean="0"/>
              <a:t>called </a:t>
            </a:r>
            <a:r>
              <a:rPr lang="en-US" i="1" dirty="0" smtClean="0"/>
              <a:t>fission</a:t>
            </a:r>
            <a:r>
              <a:rPr lang="en-US" i="1" dirty="0"/>
              <a:t>. The heat released in fission can be used </a:t>
            </a:r>
            <a:r>
              <a:rPr lang="en-US" i="1" dirty="0" smtClean="0"/>
              <a:t>to </a:t>
            </a:r>
            <a:r>
              <a:rPr lang="en-US" dirty="0" smtClean="0"/>
              <a:t>help </a:t>
            </a:r>
            <a:r>
              <a:rPr lang="en-US" dirty="0"/>
              <a:t>generate electricity in </a:t>
            </a:r>
            <a:r>
              <a:rPr lang="en-US" dirty="0" smtClean="0"/>
              <a:t>power plants.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1934, physicist Enrico Fermi </a:t>
            </a:r>
            <a:r>
              <a:rPr lang="it-IT" dirty="0" smtClean="0"/>
              <a:t>conducted </a:t>
            </a:r>
            <a:r>
              <a:rPr lang="en-US" dirty="0" smtClean="0"/>
              <a:t>experiments </a:t>
            </a:r>
            <a:r>
              <a:rPr lang="en-US" dirty="0"/>
              <a:t>in Rome that showed </a:t>
            </a:r>
            <a:r>
              <a:rPr lang="en-US" dirty="0" smtClean="0"/>
              <a:t>neutrons could split </a:t>
            </a:r>
            <a:r>
              <a:rPr lang="en-US" dirty="0"/>
              <a:t>many kinds of </a:t>
            </a:r>
            <a:r>
              <a:rPr lang="en-US" dirty="0" smtClean="0"/>
              <a:t>atoms.</a:t>
            </a:r>
          </a:p>
          <a:p>
            <a:r>
              <a:rPr lang="en-US" dirty="0"/>
              <a:t>In the fall of 1938, German scientists Otto </a:t>
            </a:r>
            <a:r>
              <a:rPr lang="en-US" dirty="0" smtClean="0"/>
              <a:t>Hahn and </a:t>
            </a:r>
            <a:r>
              <a:rPr lang="en-US" dirty="0"/>
              <a:t>Fritz </a:t>
            </a:r>
            <a:r>
              <a:rPr lang="en-US" dirty="0" err="1"/>
              <a:t>Strassman</a:t>
            </a:r>
            <a:r>
              <a:rPr lang="en-US" dirty="0"/>
              <a:t> fired neutrons from </a:t>
            </a:r>
            <a:r>
              <a:rPr lang="en-US" dirty="0" smtClean="0"/>
              <a:t>a source </a:t>
            </a:r>
            <a:r>
              <a:rPr lang="en-US" dirty="0"/>
              <a:t>containing the elements </a:t>
            </a:r>
            <a:r>
              <a:rPr lang="en-US" i="1" dirty="0"/>
              <a:t>radium </a:t>
            </a:r>
            <a:r>
              <a:rPr lang="en-US" i="1" dirty="0" smtClean="0"/>
              <a:t>and beryllium </a:t>
            </a:r>
            <a:r>
              <a:rPr lang="en-US" i="1" dirty="0"/>
              <a:t>into uranium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dirty="0"/>
              <a:t>Early in 1942, a group of scientists led by </a:t>
            </a:r>
            <a:r>
              <a:rPr lang="en-US" dirty="0" smtClean="0"/>
              <a:t>Fermi gathered </a:t>
            </a:r>
            <a:r>
              <a:rPr lang="en-US" dirty="0"/>
              <a:t>at the University of Chicago </a:t>
            </a:r>
            <a:r>
              <a:rPr lang="en-US" dirty="0" smtClean="0"/>
              <a:t>to develop </a:t>
            </a:r>
            <a:r>
              <a:rPr lang="en-US" dirty="0"/>
              <a:t>their theories. By November 1942, </a:t>
            </a:r>
            <a:r>
              <a:rPr lang="en-US" dirty="0" smtClean="0"/>
              <a:t>they were </a:t>
            </a:r>
            <a:r>
              <a:rPr lang="en-US" dirty="0"/>
              <a:t>ready for construction to begin on </a:t>
            </a:r>
            <a:r>
              <a:rPr lang="en-US" dirty="0" smtClean="0"/>
              <a:t>the world’s first nuclear reactor.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/>
              <a:t>During the 1990s, the U.S. faces several </a:t>
            </a:r>
            <a:r>
              <a:rPr lang="en-US" dirty="0" smtClean="0"/>
              <a:t>major energy </a:t>
            </a:r>
            <a:r>
              <a:rPr lang="en-US" dirty="0"/>
              <a:t>issues and has developed several </a:t>
            </a:r>
            <a:r>
              <a:rPr lang="en-US" dirty="0" smtClean="0"/>
              <a:t>major goals </a:t>
            </a:r>
            <a:r>
              <a:rPr lang="en-US" dirty="0"/>
              <a:t>for nuclear power, which are:</a:t>
            </a:r>
          </a:p>
          <a:p>
            <a:r>
              <a:rPr lang="en-US" dirty="0" smtClean="0"/>
              <a:t>To </a:t>
            </a:r>
            <a:r>
              <a:rPr lang="en-US" dirty="0"/>
              <a:t>maintain exacting safety and </a:t>
            </a:r>
            <a:r>
              <a:rPr lang="en-US" dirty="0" smtClean="0"/>
              <a:t>design standards</a:t>
            </a:r>
            <a:r>
              <a:rPr lang="en-US" dirty="0"/>
              <a:t>;</a:t>
            </a:r>
          </a:p>
          <a:p>
            <a:r>
              <a:rPr lang="en-US" dirty="0" smtClean="0"/>
              <a:t>To </a:t>
            </a:r>
            <a:r>
              <a:rPr lang="en-US" dirty="0"/>
              <a:t>reduce economic risk;</a:t>
            </a:r>
          </a:p>
          <a:p>
            <a:r>
              <a:rPr lang="en-US" dirty="0" smtClean="0"/>
              <a:t>To </a:t>
            </a:r>
            <a:r>
              <a:rPr lang="en-US" dirty="0"/>
              <a:t>reduce regulatory risk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establish an effective high-level </a:t>
            </a:r>
            <a:r>
              <a:rPr lang="en-US" dirty="0" smtClean="0"/>
              <a:t>nuclear waste </a:t>
            </a:r>
            <a:r>
              <a:rPr lang="en-US" dirty="0"/>
              <a:t>disposal program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it being used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reactors are being build, but the cost is high. </a:t>
            </a:r>
          </a:p>
          <a:p>
            <a:r>
              <a:rPr lang="en-US" dirty="0" smtClean="0"/>
              <a:t>A new reactor named iter is in construction in in France.</a:t>
            </a:r>
            <a:endParaRPr lang="en-US" dirty="0"/>
          </a:p>
          <a:p>
            <a:r>
              <a:rPr lang="en-US" dirty="0" smtClean="0"/>
              <a:t>Iter </a:t>
            </a:r>
            <a:r>
              <a:rPr lang="en-US" dirty="0"/>
              <a:t>construction costs are estimated at 4.57 billion </a:t>
            </a:r>
            <a:r>
              <a:rPr lang="en-US" dirty="0" smtClean="0"/>
              <a:t>euro's </a:t>
            </a:r>
            <a:r>
              <a:rPr lang="en-US" dirty="0"/>
              <a:t>(at 2000 prices), to be spread over about 10 years. Estimated total operating costs over the expected operational lifetime of about 20 years are of a similar order.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</TotalTime>
  <Words>275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Nuclear fusion </vt:lpstr>
      <vt:lpstr>What is nuclear fusion</vt:lpstr>
      <vt:lpstr>History of fusion</vt:lpstr>
      <vt:lpstr>Slide 4</vt:lpstr>
      <vt:lpstr>Slide 5</vt:lpstr>
      <vt:lpstr>How is it being used today</vt:lpstr>
      <vt:lpstr>Slide 7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fusion </dc:title>
  <dc:creator>Hazleton Area School District</dc:creator>
  <cp:lastModifiedBy>Hazleton Area School District</cp:lastModifiedBy>
  <cp:revision>2</cp:revision>
  <dcterms:created xsi:type="dcterms:W3CDTF">2010-05-11T12:56:54Z</dcterms:created>
  <dcterms:modified xsi:type="dcterms:W3CDTF">2010-05-11T13:12:37Z</dcterms:modified>
</cp:coreProperties>
</file>